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SemiBold"/>
      <p:bold r:id="rId17"/>
    </p:embeddedFont>
    <p:embeddedFont>
      <p:font typeface="Pretendard Light"/>
      <p:regular r:id="rId18"/>
    </p:embeddedFont>
    <p:embeddedFont>
      <p:font typeface="Pretendard ExtraBold"/>
      <p:bold r:id="rId19"/>
    </p:embeddedFont>
    <p:embeddedFont>
      <p:font typeface="Pretendard Regular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21.png" Type="http://schemas.openxmlformats.org/officeDocument/2006/relationships/image"/><Relationship Id="rId12" Target="../media/image3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1.png" Type="http://schemas.openxmlformats.org/officeDocument/2006/relationships/image"/><Relationship Id="rId12" Target="../media/image28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00300" y="6959600"/>
            <a:ext cx="134874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200400" y="3048000"/>
            <a:ext cx="11887200" cy="363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11800" b="false" i="false" u="none" strike="noStrike">
                <a:solidFill>
                  <a:srgbClr val="6B6862"/>
                </a:solidFill>
                <a:latin typeface="Pretendard SemiBold"/>
              </a:rPr>
              <a:t>PORTFOLIO</a:t>
            </a:r>
          </a:p>
          <a:p>
            <a:pPr algn="ctr" lvl="0">
              <a:lnSpc>
                <a:spcPct val="84660"/>
              </a:lnSpc>
            </a:pPr>
            <a:r>
              <a:rPr lang="en-US" sz="11800" b="false" i="false" u="none" strike="noStrike">
                <a:solidFill>
                  <a:srgbClr val="6B6862"/>
                </a:solidFill>
                <a:latin typeface="Pretendard SemiBold"/>
              </a:rPr>
              <a:t>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65600" y="7480300"/>
            <a:ext cx="994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07C74"/>
                </a:solidFill>
                <a:latin typeface="Pretendard SemiBold"/>
              </a:rPr>
              <a:t>PRESENTER :  Bae geun jun</a:t>
            </a:r>
            <a:r>
              <a:rPr lang="ko-KR" sz="2000" b="false" i="false" u="none" strike="noStrike">
                <a:solidFill>
                  <a:srgbClr val="807C74"/>
                </a:solidFill>
                <a:ea typeface="Pretendard Light"/>
              </a:rPr>
              <a:t>ㅣ</a:t>
            </a:r>
            <a:r>
              <a:rPr lang="en-US" sz="2000" b="false" i="false" u="none" strike="noStrike">
                <a:solidFill>
                  <a:srgbClr val="807C74"/>
                </a:solidFill>
                <a:latin typeface="Pretendard Light"/>
              </a:rPr>
              <a:t>   tmsla1213@naver.com  </a:t>
            </a:r>
            <a:r>
              <a:rPr lang="ko-KR" sz="2000" b="false" i="false" u="none" strike="noStrike">
                <a:solidFill>
                  <a:srgbClr val="807C74"/>
                </a:solidFill>
                <a:ea typeface="Pretendard Light"/>
              </a:rPr>
              <a:t>ㅣ</a:t>
            </a:r>
            <a:r>
              <a:rPr lang="en-US" sz="2000" b="false" i="false" u="none" strike="noStrike">
                <a:solidFill>
                  <a:srgbClr val="807C74"/>
                </a:solidFill>
                <a:latin typeface="Pretendard Light"/>
              </a:rPr>
              <a:t>   010-8363-7941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6400" y="14224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807C74"/>
                </a:solidFill>
                <a:latin typeface="Pretendard ExtraBold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 rot="0">
            <a:off x="1435100" y="5181600"/>
            <a:ext cx="4330700" cy="1739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레이아웃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구성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시안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1600" y="2819400"/>
            <a:ext cx="4470400" cy="2336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14600" y="5791200"/>
            <a:ext cx="2197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900" b="false" i="false" u="none" strike="noStrike" spc="-100">
                <a:solidFill>
                  <a:srgbClr val="6B6862"/>
                </a:solidFill>
                <a:latin typeface="Pretendard SemiBold"/>
              </a:rPr>
              <a:t>Main page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86500" y="2819400"/>
            <a:ext cx="5207000" cy="256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1600" y="6921500"/>
            <a:ext cx="4470400" cy="179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70100" y="5143500"/>
            <a:ext cx="647700" cy="127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82400" y="2819400"/>
            <a:ext cx="525780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00300" y="6959600"/>
            <a:ext cx="134874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200400" y="3810000"/>
            <a:ext cx="11887200" cy="209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11800" b="false" i="false" u="none" strike="noStrike">
                <a:solidFill>
                  <a:srgbClr val="6B6862"/>
                </a:solidFill>
                <a:latin typeface="Pretendard SemiBold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65600" y="7480300"/>
            <a:ext cx="994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07C74"/>
                </a:solidFill>
                <a:latin typeface="Pretendard SemiBold"/>
              </a:rPr>
              <a:t>PRESENTER :  Bae geun jun</a:t>
            </a:r>
            <a:r>
              <a:rPr lang="ko-KR" sz="2000" b="false" i="false" u="none" strike="noStrike">
                <a:solidFill>
                  <a:srgbClr val="807C74"/>
                </a:solidFill>
                <a:ea typeface="Pretendard Light"/>
              </a:rPr>
              <a:t>ㅣ</a:t>
            </a:r>
            <a:r>
              <a:rPr lang="en-US" sz="2000" b="false" i="false" u="none" strike="noStrike">
                <a:solidFill>
                  <a:srgbClr val="807C74"/>
                </a:solidFill>
                <a:latin typeface="Pretendard Light"/>
              </a:rPr>
              <a:t>   tmsla1213@naver.com  </a:t>
            </a:r>
            <a:r>
              <a:rPr lang="ko-KR" sz="2000" b="false" i="false" u="none" strike="noStrike">
                <a:solidFill>
                  <a:srgbClr val="807C74"/>
                </a:solidFill>
                <a:ea typeface="Pretendard Light"/>
              </a:rPr>
              <a:t>ㅣ</a:t>
            </a:r>
            <a:r>
              <a:rPr lang="en-US" sz="2000" b="false" i="false" u="none" strike="noStrike">
                <a:solidFill>
                  <a:srgbClr val="807C74"/>
                </a:solidFill>
                <a:latin typeface="Pretendard Light"/>
              </a:rPr>
              <a:t>   010-8363-7941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6400" y="1422400"/>
            <a:ext cx="73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807C74"/>
                </a:solidFill>
                <a:latin typeface="Pretendard ExtraBold"/>
              </a:rPr>
              <a:t>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49600" y="2933700"/>
            <a:ext cx="4483100" cy="448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67000"/>
          </a:blip>
          <a:stretch>
            <a:fillRect/>
          </a:stretch>
        </p:blipFill>
        <p:spPr>
          <a:xfrm rot="0">
            <a:off x="6921500" y="2933700"/>
            <a:ext cx="4483100" cy="448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96000"/>
          </a:blip>
          <a:stretch>
            <a:fillRect/>
          </a:stretch>
        </p:blipFill>
        <p:spPr>
          <a:xfrm rot="0">
            <a:off x="10693400" y="2933700"/>
            <a:ext cx="4483100" cy="448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87900" y="3924300"/>
            <a:ext cx="1219200" cy="92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12200" y="3949700"/>
            <a:ext cx="9017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57100" y="3810000"/>
            <a:ext cx="1155700" cy="1155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alphaModFix amt="9000"/>
          </a:blip>
          <a:stretch>
            <a:fillRect/>
          </a:stretch>
        </p:blipFill>
        <p:spPr>
          <a:xfrm rot="0">
            <a:off x="1803400" y="7848600"/>
            <a:ext cx="14693900" cy="95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PORTFOLIO CONCEPT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52900" y="5067300"/>
            <a:ext cx="250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900" b="false" i="false" u="none" strike="noStrike" spc="-100">
                <a:solidFill>
                  <a:srgbClr val="6B6862"/>
                </a:solidFill>
                <a:ea typeface="Pretendard SemiBold"/>
              </a:rPr>
              <a:t>첫</a:t>
            </a:r>
            <a:r>
              <a:rPr lang="en-US" sz="29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6B6862"/>
                </a:solidFill>
                <a:ea typeface="Pretendard SemiBold"/>
              </a:rPr>
              <a:t>번째</a:t>
            </a:r>
            <a:r>
              <a:rPr lang="en-US" sz="2900" b="false" i="false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6B6862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700" y="5702300"/>
            <a:ext cx="31496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삶의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에너지와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활력을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전해줄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수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있는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스포츠카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6B6862">
                    <a:alpha val="74902"/>
                  </a:srgbClr>
                </a:solidFill>
                <a:ea typeface="Pretendard Regular"/>
              </a:rPr>
              <a:t>브랜드</a:t>
            </a: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12100" y="5067300"/>
            <a:ext cx="2501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두</a:t>
            </a:r>
            <a:r>
              <a:rPr lang="en-US" sz="2900" b="false" i="false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번째</a:t>
            </a:r>
            <a:r>
              <a:rPr lang="en-US" sz="2900" b="false" i="false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94600" y="5702300"/>
            <a:ext cx="31496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마음의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안식과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더불어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살아가는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삶의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공감과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교감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84000" y="5067300"/>
            <a:ext cx="2501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세</a:t>
            </a:r>
            <a:r>
              <a:rPr lang="en-US" sz="2900" b="false" i="false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번째</a:t>
            </a:r>
            <a:r>
              <a:rPr lang="en-US" sz="2900" b="false" i="false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FFFFFF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53800" y="5702300"/>
            <a:ext cx="31496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삶에서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빠질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수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없느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입의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즐거움과</a:t>
            </a:r>
          </a:p>
          <a:p>
            <a:pPr algn="ctr" lvl="0">
              <a:lnSpc>
                <a:spcPct val="143590"/>
              </a:lnSpc>
            </a:pP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관련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있는</a:t>
            </a: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FFFFF">
                    <a:alpha val="74902"/>
                  </a:srgbClr>
                </a:solidFill>
                <a:ea typeface="Pretendard Regular"/>
              </a:rPr>
              <a:t>웹사이트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02200" y="8153400"/>
            <a:ext cx="887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삶의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원동력이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되고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에너지가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되며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근접한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곳에서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힘을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얻을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수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있는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컨텐츠의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웹사이트를</a:t>
            </a:r>
            <a:r>
              <a:rPr lang="en-US" sz="2100" b="false" i="false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6B6862"/>
                </a:solidFill>
                <a:ea typeface="Pretendard Regular"/>
              </a:rPr>
              <a:t>활용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22700" y="6565900"/>
            <a:ext cx="3149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en-US" sz="1700" b="false" i="false" u="none" strike="noStrike" spc="-100">
                <a:solidFill>
                  <a:srgbClr val="6B6862">
                    <a:alpha val="74902"/>
                  </a:srgbClr>
                </a:solidFill>
                <a:latin typeface="Pretendard Regular"/>
              </a:rPr>
              <a:t>PORSCHE-KOREA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69200" y="6565900"/>
            <a:ext cx="3149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PLAYLIFE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53800" y="6565900"/>
            <a:ext cx="3149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3590"/>
              </a:lnSpc>
            </a:pPr>
            <a:r>
              <a:rPr lang="en-US" sz="1700" b="false" i="false" u="none" strike="noStrike" spc="-100">
                <a:solidFill>
                  <a:srgbClr val="FFFFFF">
                    <a:alpha val="74902"/>
                  </a:srgbClr>
                </a:solidFill>
                <a:latin typeface="Pretendard Regular"/>
              </a:rPr>
              <a:t>SPC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 rot="0">
            <a:off x="1244600" y="6794500"/>
            <a:ext cx="3162300" cy="2006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레이아웃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구성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시안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3530600"/>
            <a:ext cx="3162300" cy="3263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87500" y="7594600"/>
            <a:ext cx="25400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3400" b="false" i="false" u="none" strike="noStrike" spc="-100">
                <a:solidFill>
                  <a:srgbClr val="6B6862"/>
                </a:solidFill>
                <a:latin typeface="Pretendard SemiBold"/>
              </a:rPr>
              <a:t>Main page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01200" y="2743200"/>
            <a:ext cx="3581400" cy="605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48200" y="3670300"/>
            <a:ext cx="5080000" cy="421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70100" y="5143500"/>
            <a:ext cx="647700" cy="127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284200" y="2743200"/>
            <a:ext cx="3124200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 rot="0">
            <a:off x="1282700" y="6451600"/>
            <a:ext cx="3390900" cy="1739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62200" y="1155700"/>
            <a:ext cx="1356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레이아웃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구성</a:t>
            </a:r>
            <a:r>
              <a:rPr lang="en-US" sz="6000" b="false" i="false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6B6862"/>
                </a:solidFill>
                <a:ea typeface="Pretendard SemiBold"/>
              </a:rPr>
              <a:t>시안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2700" y="3632200"/>
            <a:ext cx="3390900" cy="281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930400" y="7048500"/>
            <a:ext cx="2197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900" b="false" i="false" u="none" strike="noStrike" spc="-100">
                <a:solidFill>
                  <a:srgbClr val="6B6862"/>
                </a:solidFill>
                <a:latin typeface="Pretendard SemiBold"/>
              </a:rPr>
              <a:t>Main page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23300" y="3632200"/>
            <a:ext cx="4114800" cy="455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14900" y="3657600"/>
            <a:ext cx="3517900" cy="2984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70100" y="5143500"/>
            <a:ext cx="647700" cy="127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88900" y="3670300"/>
            <a:ext cx="43053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850900"/>
            <a:ext cx="16611600" cy="8509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